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21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1AA2-79A4-FA4D-B14E-14BED1CACA69}" type="datetimeFigureOut">
              <a:rPr lang="fr-FR" smtClean="0"/>
              <a:t>28/08/17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A876-F4A4-554F-B041-BEA19AD4DA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8554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1AA2-79A4-FA4D-B14E-14BED1CACA69}" type="datetimeFigureOut">
              <a:rPr lang="fr-FR" smtClean="0"/>
              <a:t>28/08/17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A876-F4A4-554F-B041-BEA19AD4DA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983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1AA2-79A4-FA4D-B14E-14BED1CACA69}" type="datetimeFigureOut">
              <a:rPr lang="fr-FR" smtClean="0"/>
              <a:t>28/08/17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A876-F4A4-554F-B041-BEA19AD4DA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4074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1AA2-79A4-FA4D-B14E-14BED1CACA69}" type="datetimeFigureOut">
              <a:rPr lang="fr-FR" smtClean="0"/>
              <a:t>28/08/17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A876-F4A4-554F-B041-BEA19AD4DA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7627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1AA2-79A4-FA4D-B14E-14BED1CACA69}" type="datetimeFigureOut">
              <a:rPr lang="fr-FR" smtClean="0"/>
              <a:t>28/08/17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A876-F4A4-554F-B041-BEA19AD4DA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0008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1AA2-79A4-FA4D-B14E-14BED1CACA69}" type="datetimeFigureOut">
              <a:rPr lang="fr-FR" smtClean="0"/>
              <a:t>28/08/17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A876-F4A4-554F-B041-BEA19AD4DA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7639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1AA2-79A4-FA4D-B14E-14BED1CACA69}" type="datetimeFigureOut">
              <a:rPr lang="fr-FR" smtClean="0"/>
              <a:t>28/08/17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A876-F4A4-554F-B041-BEA19AD4DA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2904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1AA2-79A4-FA4D-B14E-14BED1CACA69}" type="datetimeFigureOut">
              <a:rPr lang="fr-FR" smtClean="0"/>
              <a:t>28/08/17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A876-F4A4-554F-B041-BEA19AD4DA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9341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1AA2-79A4-FA4D-B14E-14BED1CACA69}" type="datetimeFigureOut">
              <a:rPr lang="fr-FR" smtClean="0"/>
              <a:t>28/08/17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A876-F4A4-554F-B041-BEA19AD4DA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818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1AA2-79A4-FA4D-B14E-14BED1CACA69}" type="datetimeFigureOut">
              <a:rPr lang="fr-FR" smtClean="0"/>
              <a:t>28/08/17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A876-F4A4-554F-B041-BEA19AD4DA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2089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D1AA2-79A4-FA4D-B14E-14BED1CACA69}" type="datetimeFigureOut">
              <a:rPr lang="fr-FR" smtClean="0"/>
              <a:t>28/08/17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7A876-F4A4-554F-B041-BEA19AD4DA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2257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D1AA2-79A4-FA4D-B14E-14BED1CACA69}" type="datetimeFigureOut">
              <a:rPr lang="fr-FR" smtClean="0"/>
              <a:t>28/08/17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7A876-F4A4-554F-B041-BEA19AD4DAC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2250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r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Title</a:t>
            </a:r>
            <a:endParaRPr lang="fr-FR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fr-FR" dirty="0" smtClean="0"/>
              <a:t>A table </a:t>
            </a:r>
          </a:p>
          <a:p>
            <a:r>
              <a:rPr lang="fr-FR" dirty="0" smtClean="0"/>
              <a:t>and </a:t>
            </a:r>
            <a:r>
              <a:rPr lang="fr-FR" dirty="0" err="1" smtClean="0"/>
              <a:t>some</a:t>
            </a:r>
            <a:r>
              <a:rPr lang="fr-FR" dirty="0" smtClean="0"/>
              <a:t> </a:t>
            </a:r>
            <a:r>
              <a:rPr lang="fr-FR" dirty="0" err="1" smtClean="0"/>
              <a:t>text</a:t>
            </a:r>
            <a:endParaRPr lang="fr-FR" dirty="0" smtClean="0"/>
          </a:p>
          <a:p>
            <a:pPr marL="342900" indent="-342900">
              <a:buFont typeface="Arial"/>
              <a:buChar char="•"/>
            </a:pPr>
            <a:r>
              <a:rPr lang="fr-FR" dirty="0" smtClean="0"/>
              <a:t>and </a:t>
            </a:r>
            <a:r>
              <a:rPr lang="fr-FR" dirty="0" err="1" smtClean="0"/>
              <a:t>some</a:t>
            </a:r>
            <a:r>
              <a:rPr lang="fr-FR" dirty="0" smtClean="0"/>
              <a:t> </a:t>
            </a:r>
            <a:r>
              <a:rPr lang="fr-FR" dirty="0" err="1" smtClean="0"/>
              <a:t>list</a:t>
            </a:r>
            <a:r>
              <a:rPr lang="fr-FR" dirty="0" smtClean="0"/>
              <a:t> (1)</a:t>
            </a:r>
          </a:p>
          <a:p>
            <a:pPr marL="342900" indent="-342900">
              <a:buFont typeface="Arial"/>
              <a:buChar char="•"/>
            </a:pPr>
            <a:r>
              <a:rPr lang="fr-FR" dirty="0" smtClean="0"/>
              <a:t>and </a:t>
            </a:r>
            <a:r>
              <a:rPr lang="fr-FR" dirty="0" err="1" smtClean="0"/>
              <a:t>some</a:t>
            </a:r>
            <a:r>
              <a:rPr lang="fr-FR" dirty="0" smtClean="0"/>
              <a:t> </a:t>
            </a:r>
            <a:r>
              <a:rPr lang="fr-FR" dirty="0" err="1" smtClean="0"/>
              <a:t>list</a:t>
            </a:r>
            <a:r>
              <a:rPr lang="fr-FR" dirty="0" smtClean="0"/>
              <a:t> (2)</a:t>
            </a:r>
          </a:p>
        </p:txBody>
      </p:sp>
      <p:graphicFrame>
        <p:nvGraphicFramePr>
          <p:cNvPr id="18" name="Espace réservé du contenu 1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9730301"/>
              </p:ext>
            </p:extLst>
          </p:nvPr>
        </p:nvGraphicFramePr>
        <p:xfrm>
          <a:off x="457200" y="2174875"/>
          <a:ext cx="4040187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729"/>
                <a:gridCol w="1346729"/>
                <a:gridCol w="1346729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Header 1</a:t>
                      </a:r>
                      <a:r>
                        <a:rPr lang="fr-FR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Header 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Header 3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12.23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blah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blah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1.23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err="1" smtClean="0"/>
                        <a:t>blah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blah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blah</a:t>
                      </a:r>
                      <a:endParaRPr lang="fr-FR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9.0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Salut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Hello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 smtClean="0"/>
              <a:t>R logo</a:t>
            </a:r>
            <a:endParaRPr lang="fr-FR" dirty="0"/>
          </a:p>
        </p:txBody>
      </p:sp>
      <p:pic>
        <p:nvPicPr>
          <p:cNvPr id="17" name="Espace réservé du contenu 16"/>
          <p:cNvPicPr>
            <a:picLocks noGrp="1" noChangeAspect="1"/>
          </p:cNvPicPr>
          <p:nvPr>
            <p:ph sz="quarter" idx="4"/>
          </p:nvPr>
        </p:nvPicPr>
        <p:blipFill>
          <a:blip r:embed="rId2"/>
          <a:srcRect l="18582" r="1858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633534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This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</a:p>
          <a:p>
            <a:pPr lvl="1"/>
            <a:r>
              <a:rPr lang="fr-FR" dirty="0" smtClean="0"/>
              <a:t>an </a:t>
            </a:r>
            <a:r>
              <a:rPr lang="fr-FR" dirty="0" err="1" smtClean="0"/>
              <a:t>unordered</a:t>
            </a:r>
            <a:endParaRPr lang="fr-FR" dirty="0" smtClean="0"/>
          </a:p>
          <a:p>
            <a:pPr lvl="2"/>
            <a:r>
              <a:rPr lang="fr-FR" dirty="0" err="1" smtClean="0"/>
              <a:t>list</a:t>
            </a:r>
            <a:r>
              <a:rPr lang="fr-FR" dirty="0" smtClean="0"/>
              <a:t> of </a:t>
            </a:r>
            <a:r>
              <a:rPr lang="fr-FR" dirty="0" err="1" smtClean="0"/>
              <a:t>paragraphs</a:t>
            </a:r>
            <a:endParaRPr lang="fr-FR" dirty="0" smtClean="0"/>
          </a:p>
          <a:p>
            <a:endParaRPr lang="fr-FR" dirty="0"/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This </a:t>
            </a:r>
            <a:r>
              <a:rPr lang="fr-FR" dirty="0" err="1" smtClean="0"/>
              <a:t>is</a:t>
            </a:r>
            <a:r>
              <a:rPr lang="fr-FR" dirty="0" smtClean="0"/>
              <a:t> an </a:t>
            </a:r>
            <a:r>
              <a:rPr lang="fr-FR" dirty="0" err="1" smtClean="0"/>
              <a:t>ordered</a:t>
            </a: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r>
              <a:rPr lang="fr-FR" dirty="0" err="1" smtClean="0"/>
              <a:t>list</a:t>
            </a:r>
            <a:r>
              <a:rPr lang="fr-FR" dirty="0" smtClean="0"/>
              <a:t> of </a:t>
            </a:r>
            <a:r>
              <a:rPr lang="fr-FR" dirty="0" err="1" smtClean="0"/>
              <a:t>paragraphs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383802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0080387"/>
              </p:ext>
            </p:extLst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fr-FR" dirty="0" smtClean="0"/>
                        <a:t>a</a:t>
                      </a:r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fr-FR" dirty="0" smtClean="0"/>
                        <a:t>d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fr-FR" dirty="0" smtClean="0"/>
                        <a:t>c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fr-FR" dirty="0" smtClean="0"/>
                        <a:t>b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2369283"/>
      </p:ext>
    </p:extLst>
  </p:cSld>
  <p:clrMapOvr>
    <a:masterClrMapping/>
  </p:clrMapOvr>
</p:sld>
</file>

<file path=ppt/theme/theme1.xml><?xml version="1.0" encoding="utf-8"?>
<a:theme xmlns:a="http://schemas.openxmlformats.org/drawingml/2006/main" name="My Them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60</Words>
  <Application>Microsoft Macintosh PowerPoint</Application>
  <PresentationFormat>Présentation à l'écran (4:3)</PresentationFormat>
  <Paragraphs>32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My Theme</vt:lpstr>
      <vt:lpstr>Title</vt:lpstr>
      <vt:lpstr>Hi</vt:lpstr>
      <vt:lpstr>Présentation PowerPoint</vt:lpstr>
    </vt:vector>
  </TitlesOfParts>
  <Manager/>
  <Company>ArData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 title</dc:title>
  <dc:subject>document subject</dc:subject>
  <dc:creator>author</dc:creator>
  <cp:keywords/>
  <dc:description>these are comments</dc:description>
  <cp:lastModifiedBy>David Gohel</cp:lastModifiedBy>
  <cp:revision>7</cp:revision>
  <dcterms:created xsi:type="dcterms:W3CDTF">2017-04-27T11:29:40Z</dcterms:created>
  <dcterms:modified xsi:type="dcterms:W3CDTF">2017-08-28T20:42:20Z</dcterms:modified>
  <cp:category/>
</cp:coreProperties>
</file>