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"/>
  </p:notesMaster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6562"/>
    <p:restoredTop sz="94626"/>
  </p:normalViewPr>
  <p:slideViewPr>
    <p:cSldViewPr snapToGrid="0">
      <p:cViewPr varScale="1">
        <p:scale>
          <a:sx n="100" d="100"/>
          <a:sy n="100" d="100"/>
        </p:scale>
        <p:origin x="184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1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56A88-2B4D-3F42-9BF2-3A0310B4E0C7}" type="datetimeFigureOut">
              <a:rPr lang="de-DE" smtClean="0"/>
              <a:t>22.08.24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CB656-AC6B-BA4F-AEAE-8B8ADB102F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33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-du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o Placeholder 4">
            <a:extLst>
              <a:ext uri="{FF2B5EF4-FFF2-40B4-BE49-F238E27FC236}">
                <a16:creationId xmlns:a16="http://schemas.microsoft.com/office/drawing/2014/main" id="{7E0A8F07-570C-89A3-F0D5-B5531B589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0802-B2EF-5146-8FF8-72A8EA76BAB3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7071BBF3-ABE0-A13E-74FD-9A2AB896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e Placeholder">
            <a:extLst>
              <a:ext uri="{FF2B5EF4-FFF2-40B4-BE49-F238E27FC236}">
                <a16:creationId xmlns:a16="http://schemas.microsoft.com/office/drawing/2014/main" id="{509F616A-148A-B392-C614-68899931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12FB-A6BA-CC46-9FF2-D67DE0E45996}" type="datetimeFigureOut">
              <a:rPr lang="de-DE" smtClean="0"/>
              <a:t>22.08.24</a:t>
            </a:fld>
            <a:endParaRPr lang="de-DE"/>
          </a:p>
        </p:txBody>
      </p:sp>
      <p:sp>
        <p:nvSpPr>
          <p:cNvPr id="4" name="Footer">
            <a:extLst>
              <a:ext uri="{FF2B5EF4-FFF2-40B4-BE49-F238E27FC236}">
                <a16:creationId xmlns:a16="http://schemas.microsoft.com/office/drawing/2014/main" id="{47652A71-F8DC-96A3-75AD-E01D2DEE5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04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du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o Placeholder 4">
            <a:extLst>
              <a:ext uri="{FF2B5EF4-FFF2-40B4-BE49-F238E27FC236}">
                <a16:creationId xmlns:a16="http://schemas.microsoft.com/office/drawing/2014/main" id="{7E0A8F07-570C-89A3-F0D5-B5531B589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0802-B2EF-5146-8FF8-72A8EA76BAB3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F616A-148A-B392-C614-68899931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12FB-A6BA-CC46-9FF2-D67DE0E45996}" type="datetimeFigureOut">
              <a:rPr lang="de-DE" smtClean="0"/>
              <a:t>22.08.24</a:t>
            </a:fld>
            <a:endParaRPr lang="de-DE"/>
          </a:p>
        </p:txBody>
      </p:sp>
      <p:sp>
        <p:nvSpPr>
          <p:cNvPr id="4" name="Footer 3">
            <a:extLst>
              <a:ext uri="{FF2B5EF4-FFF2-40B4-BE49-F238E27FC236}">
                <a16:creationId xmlns:a16="http://schemas.microsoft.com/office/drawing/2014/main" id="{47652A71-F8DC-96A3-75AD-E01D2DEE5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Content 7">
            <a:extLst>
              <a:ext uri="{FF2B5EF4-FFF2-40B4-BE49-F238E27FC236}">
                <a16:creationId xmlns:a16="http://schemas.microsoft.com/office/drawing/2014/main" id="{819AE6A2-BED8-A744-8D6B-BD8AAE84D0A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203450"/>
            <a:ext cx="3200400" cy="341153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Content 7">
            <a:extLst>
              <a:ext uri="{FF2B5EF4-FFF2-40B4-BE49-F238E27FC236}">
                <a16:creationId xmlns:a16="http://schemas.microsoft.com/office/drawing/2014/main" id="{B504ADB7-275E-84E8-CAE9-8F520BCC5D7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384431" y="2203450"/>
            <a:ext cx="6969369" cy="34115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71BBF3-ABE0-A13E-74FD-9A2AB896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891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E2FB8-0247-4939-DD90-E5783481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19127A9-4E81-D927-EDE9-80668B38D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47F94-25F2-1074-4622-592DFC027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AA12FB-A6BA-CC46-9FF2-D67DE0E45996}" type="datetimeFigureOut">
              <a:rPr lang="de-DE" smtClean="0"/>
              <a:t>22.08.24</a:t>
            </a:fld>
            <a:endParaRPr lang="de-DE"/>
          </a:p>
        </p:txBody>
      </p:sp>
      <p:sp>
        <p:nvSpPr>
          <p:cNvPr id="5" name="Footer 4">
            <a:extLst>
              <a:ext uri="{FF2B5EF4-FFF2-40B4-BE49-F238E27FC236}">
                <a16:creationId xmlns:a16="http://schemas.microsoft.com/office/drawing/2014/main" id="{31D261BD-2557-D493-650C-AD0EBE6A3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o Placeholder 5">
            <a:extLst>
              <a:ext uri="{FF2B5EF4-FFF2-40B4-BE49-F238E27FC236}">
                <a16:creationId xmlns:a16="http://schemas.microsoft.com/office/drawing/2014/main" id="{E49E3039-99C1-B6F2-C6A4-9F8C1A1A07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EC0802-B2EF-5146-8FF8-72A8EA76B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543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Master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Breitbild</PresentationFormat>
  <Paragraphs>0</Paragraphs>
  <Slides>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0</vt:i4>
      </vt:variant>
    </vt:vector>
  </HeadingPairs>
  <TitlesOfParts>
    <vt:vector size="4" baseType="lpstr">
      <vt:lpstr>Aptos</vt:lpstr>
      <vt:lpstr>Aptos Display</vt:lpstr>
      <vt:lpstr>Arial</vt:lpstr>
      <vt:lpstr>Master1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Majid Eismann</dc:creator>
  <cp:lastModifiedBy>Mark Heckmann</cp:lastModifiedBy>
  <cp:revision>10</cp:revision>
  <dcterms:created xsi:type="dcterms:W3CDTF">2024-07-26T13:18:32Z</dcterms:created>
  <dcterms:modified xsi:type="dcterms:W3CDTF">2024-08-22T21:41:35Z</dcterms:modified>
</cp:coreProperties>
</file>